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300" r:id="rId13"/>
    <p:sldId id="302" r:id="rId14"/>
    <p:sldId id="264" r:id="rId15"/>
    <p:sldId id="303" r:id="rId16"/>
    <p:sldId id="289" r:id="rId17"/>
    <p:sldId id="287" r:id="rId18"/>
    <p:sldId id="268" r:id="rId19"/>
    <p:sldId id="296" r:id="rId20"/>
    <p:sldId id="285" r:id="rId21"/>
    <p:sldId id="29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4" d="100"/>
          <a:sy n="104" d="100"/>
        </p:scale>
        <p:origin x="144" y="138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E2C3-843C-2C40-0DA8-ABDCDB14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830FF-B846-A5E1-5CC5-621FC0C7A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FB4B7-B80F-403A-40BE-3F37A8E26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447D5-8776-16FB-EE8E-839798D20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44D6-F67D-509F-F153-ABC2C85C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86393-1298-3A31-B460-ABB0D9587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3F63-732B-3105-8FB3-08DED92A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2E9D-1CD1-41FC-242E-1213F88F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5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C9A2-6209-B081-DCA2-103AD6F0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4A26C-927A-7CA4-FAC5-C962DB02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7AB92-8908-E522-633C-A065FD8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C81A-2C0B-3320-9F17-A98CA581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84D9-ECB0-AC2B-F07F-1350893C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F94-266A-A941-93D6-84C40908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50647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Entity 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8052-4902-C7F3-B7E4-935C7993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136392"/>
            <a:ext cx="3606800" cy="3227766"/>
          </a:xfrm>
        </p:spPr>
        <p:txBody>
          <a:bodyPr/>
          <a:lstStyle/>
          <a:p>
            <a:r>
              <a:rPr lang="en-US" dirty="0"/>
              <a:t>Visual overview of entities: User, Profile, Appointment, Schedule​​.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73D79-599A-368D-420E-F24C0DCB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8" y="657628"/>
            <a:ext cx="7532590" cy="60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ELICITATION </a:t>
            </a:r>
            <a:br>
              <a:rPr lang="en-US" dirty="0"/>
            </a:br>
            <a:r>
              <a:rPr lang="en-US" dirty="0"/>
              <a:t>Tools &amp;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requirement elicitation process involved a multi-faceted approach. </a:t>
            </a:r>
          </a:p>
          <a:p>
            <a:r>
              <a:rPr lang="en-US" dirty="0"/>
              <a:t>Conducted </a:t>
            </a:r>
            <a:r>
              <a:rPr lang="en-US" b="1" dirty="0"/>
              <a:t>interviews</a:t>
            </a:r>
            <a:r>
              <a:rPr lang="en-US" dirty="0"/>
              <a:t> to understand individual needs</a:t>
            </a:r>
          </a:p>
          <a:p>
            <a:r>
              <a:rPr lang="en-US" dirty="0"/>
              <a:t>Collaborative </a:t>
            </a:r>
            <a:r>
              <a:rPr lang="en-US" b="1" dirty="0"/>
              <a:t>workshops</a:t>
            </a:r>
            <a:r>
              <a:rPr lang="en-US" dirty="0"/>
              <a:t> to build consensus </a:t>
            </a:r>
          </a:p>
          <a:p>
            <a:r>
              <a:rPr lang="en-US" dirty="0"/>
              <a:t>Performed detailed </a:t>
            </a:r>
            <a:r>
              <a:rPr lang="en-US" b="1" dirty="0"/>
              <a:t>document analysis</a:t>
            </a:r>
            <a:r>
              <a:rPr lang="en-US" dirty="0"/>
              <a:t> to leverage existing resources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Technical Tools </a:t>
            </a:r>
          </a:p>
          <a:p>
            <a:pPr lvl="1"/>
            <a:r>
              <a:rPr lang="en-US" dirty="0"/>
              <a:t>MS Word</a:t>
            </a:r>
          </a:p>
          <a:p>
            <a:pPr lvl="1"/>
            <a:r>
              <a:rPr lang="en-US" dirty="0"/>
              <a:t>Lucid chart &amp; Draw.io</a:t>
            </a:r>
          </a:p>
          <a:p>
            <a:pPr lvl="1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90B-E1B7-4F9B-2EE8-127A8D58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92B1AD-E077-58DC-F13D-3DBF4F891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BD8475A-453A-52F5-BA9A-60C76C00C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7797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F911-FAD2-94BA-F98B-34156881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97F-B04B-1512-66D7-A791A82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Technical Design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DECD-FBFE-85D0-80BE-BE746A1B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Define architecture, data model, and technology choices​​.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MVC (ASP.NET Core MVC framework)</a:t>
            </a:r>
          </a:p>
          <a:p>
            <a:r>
              <a:rPr lang="en-US" dirty="0"/>
              <a:t>MS SQL Server Database</a:t>
            </a:r>
          </a:p>
          <a:p>
            <a:r>
              <a:rPr lang="en-US" dirty="0"/>
              <a:t>Server-rendered HTML/CSS/JavaScript (Razor)​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F08D071E-9AAE-C63F-8A1A-C3AA52361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23272774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45</TotalTime>
  <Words>586</Words>
  <Application>Microsoft Office PowerPoint</Application>
  <PresentationFormat>Widescreen</PresentationFormat>
  <Paragraphs>174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Technical Design Document</vt:lpstr>
      <vt:lpstr>Entity Relationship Diagram (ERD)</vt:lpstr>
      <vt:lpstr>REQUIREMENT ELICITATION  Tools &amp; TECHNIQUES</vt:lpstr>
      <vt:lpstr>Selecting visual aids</vt:lpstr>
      <vt:lpstr>Navigating Q&amp;A sessions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17</cp:revision>
  <dcterms:created xsi:type="dcterms:W3CDTF">2025-04-29T03:36:39Z</dcterms:created>
  <dcterms:modified xsi:type="dcterms:W3CDTF">2025-04-29T04:21:56Z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